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1701349831271"/>
          <c:y val="0.15619021580635753"/>
          <c:w val="0.64079911886014251"/>
          <c:h val="0.672582385535141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1.8813</c:v>
                </c:pt>
                <c:pt idx="1">
                  <c:v>1.3495999999999999</c:v>
                </c:pt>
                <c:pt idx="2">
                  <c:v>2.7202999999999999</c:v>
                </c:pt>
                <c:pt idx="3">
                  <c:v>2.3553000000000002</c:v>
                </c:pt>
                <c:pt idx="4">
                  <c:v>2.6255000000000002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0D-44AC-B539-CADADFEA52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1.7912999999999999</c:v>
                </c:pt>
                <c:pt idx="1">
                  <c:v>1.3858999999999999</c:v>
                </c:pt>
                <c:pt idx="2">
                  <c:v>2.6196000000000002</c:v>
                </c:pt>
                <c:pt idx="3">
                  <c:v>2.4016999999999999</c:v>
                </c:pt>
                <c:pt idx="4">
                  <c:v>2.7646000000000002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16-4120-AA48-79CFD325881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March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1.7235</c:v>
                </c:pt>
                <c:pt idx="1">
                  <c:v>1.7153</c:v>
                </c:pt>
                <c:pt idx="2">
                  <c:v>2.7345999999999999</c:v>
                </c:pt>
                <c:pt idx="3">
                  <c:v>2.3692000000000002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16-4120-AA48-79CFD32588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5"/>
        <c:overlap val="8"/>
        <c:axId val="35437568"/>
        <c:axId val="35444608"/>
      </c:barChart>
      <c:catAx>
        <c:axId val="35437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44608"/>
        <c:crosses val="autoZero"/>
        <c:auto val="1"/>
        <c:lblAlgn val="ctr"/>
        <c:lblOffset val="100"/>
        <c:noMultiLvlLbl val="0"/>
      </c:catAx>
      <c:valAx>
        <c:axId val="35444608"/>
        <c:scaling>
          <c:orientation val="minMax"/>
          <c:max val="2.9"/>
          <c:min val="1.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3756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9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5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3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5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0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1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5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7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9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27F4-7480-42B8-BB15-16BB13D085C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6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827F4-7480-42B8-BB15-16BB13D085C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C9040-6CCD-486D-A005-B8E040F8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7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610876622"/>
              </p:ext>
            </p:extLst>
          </p:nvPr>
        </p:nvGraphicFramePr>
        <p:xfrm>
          <a:off x="-1219200" y="609600"/>
          <a:ext cx="8001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33400"/>
            <a:ext cx="6934200" cy="7620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rgbClr val="C00000"/>
                </a:solidFill>
                <a:latin typeface="+mn-lt"/>
              </a:rPr>
              <a:t>Jan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. Feb.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March</a:t>
            </a:r>
            <a:r>
              <a:rPr lang="en-US" sz="2000" b="1" dirty="0">
                <a:latin typeface="+mn-lt"/>
              </a:rPr>
              <a:t> Avg Butter Prices – </a:t>
            </a:r>
            <a:br>
              <a:rPr lang="en-US" sz="1200" dirty="0">
                <a:latin typeface="+mn-lt"/>
              </a:rPr>
            </a:br>
            <a:r>
              <a:rPr lang="en-US" sz="1200" dirty="0">
                <a:latin typeface="+mn-lt"/>
              </a:rPr>
              <a:t>CME:  Since 2020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7294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2043</TotalTime>
  <Words>14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Jan. Feb. March Avg Butter Prices –  CME:  Since 2020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Prices Average monthly CME Prices*** Class III &amp; 4b Milk Price x 10</dc:title>
  <dc:creator>Kevin Thome</dc:creator>
  <cp:lastModifiedBy>Kevin Thome</cp:lastModifiedBy>
  <cp:revision>131</cp:revision>
  <dcterms:created xsi:type="dcterms:W3CDTF">2013-01-04T16:25:33Z</dcterms:created>
  <dcterms:modified xsi:type="dcterms:W3CDTF">2024-03-18T16:01:21Z</dcterms:modified>
</cp:coreProperties>
</file>